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57" r:id="rId7"/>
    <p:sldId id="259" r:id="rId8"/>
    <p:sldId id="262" r:id="rId9"/>
    <p:sldId id="261" r:id="rId10"/>
    <p:sldId id="264" r:id="rId11"/>
    <p:sldId id="263" r:id="rId12"/>
    <p:sldId id="265" r:id="rId13"/>
    <p:sldId id="260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B7A7EB-6B68-4FED-8686-8B17B70A8C20}" v="12" dt="2026-02-04T10:05:00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ton, Rosina" userId="47dd79eb-1e7b-453a-9b20-2851f0781513" providerId="ADAL" clId="{44BF6566-C6C0-461C-A952-90053660C1AD}"/>
    <pc:docChg chg="custSel addSld modSld">
      <pc:chgData name="Norton, Rosina" userId="47dd79eb-1e7b-453a-9b20-2851f0781513" providerId="ADAL" clId="{44BF6566-C6C0-461C-A952-90053660C1AD}" dt="2026-02-04T10:05:00.814" v="104"/>
      <pc:docMkLst>
        <pc:docMk/>
      </pc:docMkLst>
      <pc:sldChg chg="addSp delSp modSp mod">
        <pc:chgData name="Norton, Rosina" userId="47dd79eb-1e7b-453a-9b20-2851f0781513" providerId="ADAL" clId="{44BF6566-C6C0-461C-A952-90053660C1AD}" dt="2026-02-04T10:04:05.041" v="82"/>
        <pc:sldMkLst>
          <pc:docMk/>
          <pc:sldMk cId="3305433162" sldId="256"/>
        </pc:sldMkLst>
        <pc:picChg chg="add mod">
          <ac:chgData name="Norton, Rosina" userId="47dd79eb-1e7b-453a-9b20-2851f0781513" providerId="ADAL" clId="{44BF6566-C6C0-461C-A952-90053660C1AD}" dt="2026-02-04T10:04:05.041" v="82"/>
          <ac:picMkLst>
            <pc:docMk/>
            <pc:sldMk cId="3305433162" sldId="256"/>
            <ac:picMk id="3" creationId="{C044172F-1D5A-A941-F79B-349B5A352785}"/>
          </ac:picMkLst>
        </pc:picChg>
        <pc:picChg chg="add del mod">
          <ac:chgData name="Norton, Rosina" userId="47dd79eb-1e7b-453a-9b20-2851f0781513" providerId="ADAL" clId="{44BF6566-C6C0-461C-A952-90053660C1AD}" dt="2026-02-04T10:04:02.280" v="81" actId="478"/>
          <ac:picMkLst>
            <pc:docMk/>
            <pc:sldMk cId="3305433162" sldId="256"/>
            <ac:picMk id="4" creationId="{3D22B232-0F43-1146-0256-9BDF09B78F50}"/>
          </ac:picMkLst>
        </pc:picChg>
      </pc:sldChg>
      <pc:sldChg chg="addSp delSp modSp mod">
        <pc:chgData name="Norton, Rosina" userId="47dd79eb-1e7b-453a-9b20-2851f0781513" providerId="ADAL" clId="{44BF6566-C6C0-461C-A952-90053660C1AD}" dt="2026-02-04T10:04:42.215" v="96"/>
        <pc:sldMkLst>
          <pc:docMk/>
          <pc:sldMk cId="286160643" sldId="257"/>
        </pc:sldMkLst>
        <pc:picChg chg="add del mod">
          <ac:chgData name="Norton, Rosina" userId="47dd79eb-1e7b-453a-9b20-2851f0781513" providerId="ADAL" clId="{44BF6566-C6C0-461C-A952-90053660C1AD}" dt="2026-02-04T10:04:24.857" v="87" actId="478"/>
          <ac:picMkLst>
            <pc:docMk/>
            <pc:sldMk cId="286160643" sldId="257"/>
            <ac:picMk id="3" creationId="{88CBC177-EDBA-64AB-9EAC-B9E7CCDA29F9}"/>
          </ac:picMkLst>
        </pc:picChg>
        <pc:picChg chg="add del mod">
          <ac:chgData name="Norton, Rosina" userId="47dd79eb-1e7b-453a-9b20-2851f0781513" providerId="ADAL" clId="{44BF6566-C6C0-461C-A952-90053660C1AD}" dt="2026-02-04T10:04:21.223" v="85" actId="478"/>
          <ac:picMkLst>
            <pc:docMk/>
            <pc:sldMk cId="286160643" sldId="257"/>
            <ac:picMk id="4" creationId="{F6FEAF98-EC4C-BC10-E3AB-E7E80D831DA1}"/>
          </ac:picMkLst>
        </pc:picChg>
        <pc:picChg chg="add mod">
          <ac:chgData name="Norton, Rosina" userId="47dd79eb-1e7b-453a-9b20-2851f0781513" providerId="ADAL" clId="{44BF6566-C6C0-461C-A952-90053660C1AD}" dt="2026-02-04T10:04:42.215" v="96"/>
          <ac:picMkLst>
            <pc:docMk/>
            <pc:sldMk cId="286160643" sldId="257"/>
            <ac:picMk id="6" creationId="{DBE81623-B833-C731-6791-948685DD4695}"/>
          </ac:picMkLst>
        </pc:picChg>
      </pc:sldChg>
      <pc:sldChg chg="addSp delSp modSp mod">
        <pc:chgData name="Norton, Rosina" userId="47dd79eb-1e7b-453a-9b20-2851f0781513" providerId="ADAL" clId="{44BF6566-C6C0-461C-A952-90053660C1AD}" dt="2026-02-04T10:05:00.814" v="104"/>
        <pc:sldMkLst>
          <pc:docMk/>
          <pc:sldMk cId="1600113697" sldId="258"/>
        </pc:sldMkLst>
        <pc:picChg chg="add mod">
          <ac:chgData name="Norton, Rosina" userId="47dd79eb-1e7b-453a-9b20-2851f0781513" providerId="ADAL" clId="{44BF6566-C6C0-461C-A952-90053660C1AD}" dt="2026-02-04T10:05:00.814" v="104"/>
          <ac:picMkLst>
            <pc:docMk/>
            <pc:sldMk cId="1600113697" sldId="258"/>
            <ac:picMk id="3" creationId="{E574A844-0725-F30E-EBF4-A21F1F872B64}"/>
          </ac:picMkLst>
        </pc:picChg>
        <pc:picChg chg="add del mod">
          <ac:chgData name="Norton, Rosina" userId="47dd79eb-1e7b-453a-9b20-2851f0781513" providerId="ADAL" clId="{44BF6566-C6C0-461C-A952-90053660C1AD}" dt="2026-02-04T10:04:34.701" v="94" actId="478"/>
          <ac:picMkLst>
            <pc:docMk/>
            <pc:sldMk cId="1600113697" sldId="258"/>
            <ac:picMk id="4" creationId="{30B4EF00-E1F3-6DEB-E39C-272D1D4559D3}"/>
          </ac:picMkLst>
        </pc:picChg>
      </pc:sldChg>
      <pc:sldChg chg="addSp delSp modSp mod">
        <pc:chgData name="Norton, Rosina" userId="47dd79eb-1e7b-453a-9b20-2851f0781513" providerId="ADAL" clId="{44BF6566-C6C0-461C-A952-90053660C1AD}" dt="2026-02-04T10:04:44.163" v="97"/>
        <pc:sldMkLst>
          <pc:docMk/>
          <pc:sldMk cId="277247596" sldId="259"/>
        </pc:sldMkLst>
        <pc:picChg chg="add del mod">
          <ac:chgData name="Norton, Rosina" userId="47dd79eb-1e7b-453a-9b20-2851f0781513" providerId="ADAL" clId="{44BF6566-C6C0-461C-A952-90053660C1AD}" dt="2026-02-04T10:04:22.463" v="86" actId="478"/>
          <ac:picMkLst>
            <pc:docMk/>
            <pc:sldMk cId="277247596" sldId="259"/>
            <ac:picMk id="3" creationId="{DD42344E-A2B7-1AD8-CB94-FDD780767DCE}"/>
          </ac:picMkLst>
        </pc:picChg>
        <pc:picChg chg="add mod">
          <ac:chgData name="Norton, Rosina" userId="47dd79eb-1e7b-453a-9b20-2851f0781513" providerId="ADAL" clId="{44BF6566-C6C0-461C-A952-90053660C1AD}" dt="2026-02-04T10:04:44.163" v="97"/>
          <ac:picMkLst>
            <pc:docMk/>
            <pc:sldMk cId="277247596" sldId="259"/>
            <ac:picMk id="4" creationId="{604366DB-889D-A5B9-55D9-B7BA78B25A1C}"/>
          </ac:picMkLst>
        </pc:picChg>
      </pc:sldChg>
      <pc:sldChg chg="addSp delSp modSp mod">
        <pc:chgData name="Norton, Rosina" userId="47dd79eb-1e7b-453a-9b20-2851f0781513" providerId="ADAL" clId="{44BF6566-C6C0-461C-A952-90053660C1AD}" dt="2026-02-04T10:04:58.897" v="103"/>
        <pc:sldMkLst>
          <pc:docMk/>
          <pc:sldMk cId="2663038303" sldId="260"/>
        </pc:sldMkLst>
        <pc:picChg chg="add del mod">
          <ac:chgData name="Norton, Rosina" userId="47dd79eb-1e7b-453a-9b20-2851f0781513" providerId="ADAL" clId="{44BF6566-C6C0-461C-A952-90053660C1AD}" dt="2026-02-04T10:04:33.646" v="93" actId="478"/>
          <ac:picMkLst>
            <pc:docMk/>
            <pc:sldMk cId="2663038303" sldId="260"/>
            <ac:picMk id="3" creationId="{9A690A3D-C8B0-DDD3-9433-B86B3DEB1597}"/>
          </ac:picMkLst>
        </pc:picChg>
        <pc:picChg chg="add mod">
          <ac:chgData name="Norton, Rosina" userId="47dd79eb-1e7b-453a-9b20-2851f0781513" providerId="ADAL" clId="{44BF6566-C6C0-461C-A952-90053660C1AD}" dt="2026-02-04T10:04:58.897" v="103"/>
          <ac:picMkLst>
            <pc:docMk/>
            <pc:sldMk cId="2663038303" sldId="260"/>
            <ac:picMk id="4" creationId="{23C44B7E-2053-B92F-74D2-583B95FC814C}"/>
          </ac:picMkLst>
        </pc:picChg>
      </pc:sldChg>
      <pc:sldChg chg="addSp delSp modSp mod">
        <pc:chgData name="Norton, Rosina" userId="47dd79eb-1e7b-453a-9b20-2851f0781513" providerId="ADAL" clId="{44BF6566-C6C0-461C-A952-90053660C1AD}" dt="2026-02-04T10:04:48.998" v="99"/>
        <pc:sldMkLst>
          <pc:docMk/>
          <pc:sldMk cId="1146505207" sldId="261"/>
        </pc:sldMkLst>
        <pc:picChg chg="add del mod">
          <ac:chgData name="Norton, Rosina" userId="47dd79eb-1e7b-453a-9b20-2851f0781513" providerId="ADAL" clId="{44BF6566-C6C0-461C-A952-90053660C1AD}" dt="2026-02-04T10:04:27.805" v="89" actId="478"/>
          <ac:picMkLst>
            <pc:docMk/>
            <pc:sldMk cId="1146505207" sldId="261"/>
            <ac:picMk id="3" creationId="{12BDD252-CE6B-BBAB-9A32-BB1C39200F1B}"/>
          </ac:picMkLst>
        </pc:picChg>
        <pc:picChg chg="add mod">
          <ac:chgData name="Norton, Rosina" userId="47dd79eb-1e7b-453a-9b20-2851f0781513" providerId="ADAL" clId="{44BF6566-C6C0-461C-A952-90053660C1AD}" dt="2026-02-04T10:04:48.998" v="99"/>
          <ac:picMkLst>
            <pc:docMk/>
            <pc:sldMk cId="1146505207" sldId="261"/>
            <ac:picMk id="4" creationId="{D326546B-D296-A268-B00D-F99982A83613}"/>
          </ac:picMkLst>
        </pc:picChg>
      </pc:sldChg>
      <pc:sldChg chg="addSp delSp modSp mod">
        <pc:chgData name="Norton, Rosina" userId="47dd79eb-1e7b-453a-9b20-2851f0781513" providerId="ADAL" clId="{44BF6566-C6C0-461C-A952-90053660C1AD}" dt="2026-02-04T10:04:46.746" v="98"/>
        <pc:sldMkLst>
          <pc:docMk/>
          <pc:sldMk cId="1705636861" sldId="262"/>
        </pc:sldMkLst>
        <pc:picChg chg="add del mod">
          <ac:chgData name="Norton, Rosina" userId="47dd79eb-1e7b-453a-9b20-2851f0781513" providerId="ADAL" clId="{44BF6566-C6C0-461C-A952-90053660C1AD}" dt="2026-02-04T10:04:26.460" v="88" actId="478"/>
          <ac:picMkLst>
            <pc:docMk/>
            <pc:sldMk cId="1705636861" sldId="262"/>
            <ac:picMk id="3" creationId="{F47035C4-4258-E803-39E1-EB9EAD9D8576}"/>
          </ac:picMkLst>
        </pc:picChg>
        <pc:picChg chg="add mod">
          <ac:chgData name="Norton, Rosina" userId="47dd79eb-1e7b-453a-9b20-2851f0781513" providerId="ADAL" clId="{44BF6566-C6C0-461C-A952-90053660C1AD}" dt="2026-02-04T10:04:46.746" v="98"/>
          <ac:picMkLst>
            <pc:docMk/>
            <pc:sldMk cId="1705636861" sldId="262"/>
            <ac:picMk id="4" creationId="{31DF7903-143C-0948-B537-4B50ACBFD559}"/>
          </ac:picMkLst>
        </pc:picChg>
      </pc:sldChg>
      <pc:sldChg chg="addSp delSp modSp mod">
        <pc:chgData name="Norton, Rosina" userId="47dd79eb-1e7b-453a-9b20-2851f0781513" providerId="ADAL" clId="{44BF6566-C6C0-461C-A952-90053660C1AD}" dt="2026-02-04T10:04:54.980" v="101"/>
        <pc:sldMkLst>
          <pc:docMk/>
          <pc:sldMk cId="1587355129" sldId="263"/>
        </pc:sldMkLst>
        <pc:picChg chg="add mod">
          <ac:chgData name="Norton, Rosina" userId="47dd79eb-1e7b-453a-9b20-2851f0781513" providerId="ADAL" clId="{44BF6566-C6C0-461C-A952-90053660C1AD}" dt="2026-02-04T10:04:54.980" v="101"/>
          <ac:picMkLst>
            <pc:docMk/>
            <pc:sldMk cId="1587355129" sldId="263"/>
            <ac:picMk id="3" creationId="{6E4F00E1-9871-DDA5-8D92-1EACA265860C}"/>
          </ac:picMkLst>
        </pc:picChg>
        <pc:picChg chg="add del mod">
          <ac:chgData name="Norton, Rosina" userId="47dd79eb-1e7b-453a-9b20-2851f0781513" providerId="ADAL" clId="{44BF6566-C6C0-461C-A952-90053660C1AD}" dt="2026-02-04T10:04:30.690" v="91" actId="478"/>
          <ac:picMkLst>
            <pc:docMk/>
            <pc:sldMk cId="1587355129" sldId="263"/>
            <ac:picMk id="8" creationId="{AA4E54C6-3161-3864-E8ED-6F9A5B9C7272}"/>
          </ac:picMkLst>
        </pc:picChg>
      </pc:sldChg>
      <pc:sldChg chg="addSp delSp modSp mod">
        <pc:chgData name="Norton, Rosina" userId="47dd79eb-1e7b-453a-9b20-2851f0781513" providerId="ADAL" clId="{44BF6566-C6C0-461C-A952-90053660C1AD}" dt="2026-02-04T10:04:51.389" v="100"/>
        <pc:sldMkLst>
          <pc:docMk/>
          <pc:sldMk cId="867995086" sldId="264"/>
        </pc:sldMkLst>
        <pc:picChg chg="add del mod">
          <ac:chgData name="Norton, Rosina" userId="47dd79eb-1e7b-453a-9b20-2851f0781513" providerId="ADAL" clId="{44BF6566-C6C0-461C-A952-90053660C1AD}" dt="2026-02-04T10:04:29.007" v="90" actId="478"/>
          <ac:picMkLst>
            <pc:docMk/>
            <pc:sldMk cId="867995086" sldId="264"/>
            <ac:picMk id="3" creationId="{43C92280-3F4C-4C4D-5C8C-DB00836A9200}"/>
          </ac:picMkLst>
        </pc:picChg>
        <pc:picChg chg="add mod">
          <ac:chgData name="Norton, Rosina" userId="47dd79eb-1e7b-453a-9b20-2851f0781513" providerId="ADAL" clId="{44BF6566-C6C0-461C-A952-90053660C1AD}" dt="2026-02-04T10:04:51.389" v="100"/>
          <ac:picMkLst>
            <pc:docMk/>
            <pc:sldMk cId="867995086" sldId="264"/>
            <ac:picMk id="4" creationId="{8C70EE49-8D5C-78D6-C9C4-2DFE6CF7FEB5}"/>
          </ac:picMkLst>
        </pc:picChg>
      </pc:sldChg>
      <pc:sldChg chg="addSp delSp modSp mod">
        <pc:chgData name="Norton, Rosina" userId="47dd79eb-1e7b-453a-9b20-2851f0781513" providerId="ADAL" clId="{44BF6566-C6C0-461C-A952-90053660C1AD}" dt="2026-02-04T10:04:56.942" v="102"/>
        <pc:sldMkLst>
          <pc:docMk/>
          <pc:sldMk cId="1941221761" sldId="265"/>
        </pc:sldMkLst>
        <pc:picChg chg="add del mod">
          <ac:chgData name="Norton, Rosina" userId="47dd79eb-1e7b-453a-9b20-2851f0781513" providerId="ADAL" clId="{44BF6566-C6C0-461C-A952-90053660C1AD}" dt="2026-02-04T10:04:31.862" v="92" actId="478"/>
          <ac:picMkLst>
            <pc:docMk/>
            <pc:sldMk cId="1941221761" sldId="265"/>
            <ac:picMk id="3" creationId="{0FE44D58-45E1-5A81-25AE-AB0B8CF802CD}"/>
          </ac:picMkLst>
        </pc:picChg>
        <pc:picChg chg="add mod">
          <ac:chgData name="Norton, Rosina" userId="47dd79eb-1e7b-453a-9b20-2851f0781513" providerId="ADAL" clId="{44BF6566-C6C0-461C-A952-90053660C1AD}" dt="2026-02-04T10:04:56.942" v="102"/>
          <ac:picMkLst>
            <pc:docMk/>
            <pc:sldMk cId="1941221761" sldId="265"/>
            <ac:picMk id="4" creationId="{D76410DA-9BAD-43C9-22DF-37A9CC589B3D}"/>
          </ac:picMkLst>
        </pc:picChg>
      </pc:sldChg>
      <pc:sldChg chg="addSp delSp modSp new mod">
        <pc:chgData name="Norton, Rosina" userId="47dd79eb-1e7b-453a-9b20-2851f0781513" providerId="ADAL" clId="{44BF6566-C6C0-461C-A952-90053660C1AD}" dt="2026-02-04T10:04:38.095" v="95"/>
        <pc:sldMkLst>
          <pc:docMk/>
          <pc:sldMk cId="2998636285" sldId="266"/>
        </pc:sldMkLst>
        <pc:picChg chg="add mod">
          <ac:chgData name="Norton, Rosina" userId="47dd79eb-1e7b-453a-9b20-2851f0781513" providerId="ADAL" clId="{44BF6566-C6C0-461C-A952-90053660C1AD}" dt="2026-02-04T10:04:38.095" v="95"/>
          <ac:picMkLst>
            <pc:docMk/>
            <pc:sldMk cId="2998636285" sldId="266"/>
            <ac:picMk id="3" creationId="{E4F378C2-4543-1AC4-152D-3D924FDA070C}"/>
          </ac:picMkLst>
        </pc:picChg>
        <pc:picChg chg="add del mod">
          <ac:chgData name="Norton, Rosina" userId="47dd79eb-1e7b-453a-9b20-2851f0781513" providerId="ADAL" clId="{44BF6566-C6C0-461C-A952-90053660C1AD}" dt="2026-02-04T10:04:20.012" v="84" actId="478"/>
          <ac:picMkLst>
            <pc:docMk/>
            <pc:sldMk cId="2998636285" sldId="266"/>
            <ac:picMk id="5" creationId="{565DB113-2353-57C7-0E97-3A42226B843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C417-5C86-7619-1B0E-3CA38939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72709-E614-7318-1ADD-CD687D58A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62567-76C3-264E-AD0E-C4BDD5FD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DF91C-7520-3FEF-2360-87B053E2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E4960-73C8-DD5B-AF71-B2631F8BB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89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4DE1E-BDF5-2560-7462-FAACA125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1FC2F-4E74-C6D1-81F9-191FB63B1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B81BC-C3B6-D45D-CDE6-6C3CF79C8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5150C-3E56-1CB7-343F-7C819B2E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C1EE2-D9DE-BE23-0FBD-76FDF6AF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87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FC7C89-C062-F8D9-3E62-F628760DD0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0836BB-9C4E-08B2-357F-430815C72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66ECD-D197-B52B-736F-68954BAFB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70719-641F-F8C9-03B7-8D9A8F2A9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83B56-5D45-ED97-5882-4AB34FDD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015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3B962-766D-8B01-A67B-06643851D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F6FB5-A1EA-AD41-F951-4B9AC9E54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D2EED-C5C5-AF22-B6BF-8A79B5F5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93AE6-3BA6-1528-0B20-5647A801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4543D-F5C3-E3D3-B1BB-B9DAB9C2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1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F4A99-287A-7750-A77E-86C0F1AE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3FC4F-24D9-0E3A-01E0-5E119EE4B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43E45-125C-5EB3-C3D7-9F968511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BFDDF-16E8-F69F-3988-F19F5FB52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2B062-EEBC-1114-D40D-7177DF51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70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AC30E-B99B-B92C-4CCE-31BF9639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640DA-80A5-89C3-BB26-BBEE94A06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136BB-A0E0-2ED8-A051-CD8BEF207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25E7E-F02A-0C86-F0A8-FBFC257D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20C99-184D-122C-4DA4-9DA00C97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DD7E-2A77-1DBD-1215-43DB668BE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7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CEED-494E-7FA8-DBF4-E39AA8A8E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B7A93-CD6F-DB5F-C0DE-45A015712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3172C-5CA9-1E31-C946-06EE43E4A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2CBF5-8D29-8BC4-3CDE-77D7085643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228DE-03F3-DC01-9E63-05B57E433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4FC6-997A-E0B7-486E-3CBEF715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0AE47-AF67-BAA0-1F9A-F30BBFDC3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6013F6-82A0-F3B8-11A1-8E33315A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927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1C79F-3AAB-FBAE-D81C-39611BB7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D5186D-E484-2CA6-AB2B-AFDA2EFF6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3C005-C28C-7F99-705F-39FC5EC32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1D08E-52A6-7AB9-268F-B5739221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4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FE9E53-3964-9683-E122-3426342B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1A64B8-6776-9701-1194-A0A397633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2BC5-F28D-FBB7-491F-4B5D17AD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60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8B461-7B87-66F5-8A59-6A0CEC7B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F44D4-92B3-72BB-77C8-F00BB6FF3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FD23A-3CA4-84B7-5DA7-3369A09F6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E5660-AF1B-B5F8-54B1-BEB717CD6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17A1C-E6E1-2F46-1F55-E7397124E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32A92-DEED-27C2-6C1D-BB0F1C792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25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866F-5F26-6146-7653-D68FE9ED1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E3FF6-F260-048B-66EC-93FCB60793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F4529-B0EE-77FE-305A-EAF986DD4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603D8-2B6E-AF37-5B4F-00803975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D8348-B7FB-FF29-FFE3-04276A037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0EDB8-DBF7-864B-F21B-0CAA9726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64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667FE7-50E8-FD03-F261-4E0250FD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7BDE-38EC-22B3-8BB8-657D9D6D2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E6AED-0FD6-133F-789A-550B2EEC5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26E88-D9D1-4E6E-9B01-3F452BE9E7B1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74B61-D6DA-498E-F64B-A0D71542F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75037-D8B4-03B5-3F9B-F3B950465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477F34-F6DD-43BE-A722-E83B0FF563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34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44172F-1D5A-A941-F79B-349B5A352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33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65BB2-0C73-1DB3-8377-1DC707B86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C44B7E-2053-B92F-74D2-583B95FC8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38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99506-0AE1-FD4A-0568-E2D1EE032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4A844-0725-F30E-EBF4-A21F1F872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1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378C2-4543-1AC4-152D-3D924FDA0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36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6819E-15EE-D99F-FB91-646B622DE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E81623-B833-C731-6791-948685DD4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7CB92-11A1-EA4B-6B80-2569C36C6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4366DB-889D-A5B9-55D9-B7BA78B25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10969-C6A8-12B6-25D0-B1C912D78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F7903-143C-0948-B537-4B50ACBFD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36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01F4E-7FC5-9AFA-6676-A20CC7D72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26546B-D296-A268-B00D-F99982A83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0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70D99-A9E1-2079-A4F0-BC165208E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70EE49-8D5C-78D6-C9C4-2DFE6CF7F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95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8859-8610-6B4A-D2E9-97EB405B2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4F00E1-9871-DDA5-8D92-1EACA2658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55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C441C-E5EA-215F-FCE4-AC9EDB46D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6410DA-9BAD-43C9-22DF-37A9CC589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1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85D4640D900A428405AA0460C683FB" ma:contentTypeVersion="20" ma:contentTypeDescription="Create a new document." ma:contentTypeScope="" ma:versionID="bb8c1e84ccd03af608b9bb1c1f026850">
  <xsd:schema xmlns:xsd="http://www.w3.org/2001/XMLSchema" xmlns:xs="http://www.w3.org/2001/XMLSchema" xmlns:p="http://schemas.microsoft.com/office/2006/metadata/properties" xmlns:ns2="af66117f-7919-47ac-be66-08e25af4fef9" xmlns:ns3="874040a9-a7f0-4221-8930-47994d61526c" targetNamespace="http://schemas.microsoft.com/office/2006/metadata/properties" ma:root="true" ma:fieldsID="d259367608b4659b8b80795b16f2ce96" ns2:_="" ns3:_="">
    <xsd:import namespace="af66117f-7919-47ac-be66-08e25af4fef9"/>
    <xsd:import namespace="874040a9-a7f0-4221-8930-47994d61526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6117f-7919-47ac-be66-08e25af4fe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65b8b9-109d-4782-bbde-6960b1a003ee}" ma:internalName="TaxCatchAll" ma:showField="CatchAllData" ma:web="af66117f-7919-47ac-be66-08e25af4fe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4040a9-a7f0-4221-8930-47994d6152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b247c1b-e0bb-44ad-84aa-523fabb05a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4040a9-a7f0-4221-8930-47994d61526c">
      <Terms xmlns="http://schemas.microsoft.com/office/infopath/2007/PartnerControls"/>
    </lcf76f155ced4ddcb4097134ff3c332f>
    <TaxCatchAll xmlns="af66117f-7919-47ac-be66-08e25af4fef9" xsi:nil="true"/>
  </documentManagement>
</p:properties>
</file>

<file path=customXml/itemProps1.xml><?xml version="1.0" encoding="utf-8"?>
<ds:datastoreItem xmlns:ds="http://schemas.openxmlformats.org/officeDocument/2006/customXml" ds:itemID="{437DBE71-A253-4F76-B983-AF8408177F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66117f-7919-47ac-be66-08e25af4fef9"/>
    <ds:schemaRef ds:uri="874040a9-a7f0-4221-8930-47994d6152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4D008F-0F29-4936-BE39-788490CFDB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1DF227-C02B-46D3-819C-DF6F79102D30}">
  <ds:schemaRefs>
    <ds:schemaRef ds:uri="http://schemas.microsoft.com/office/2006/metadata/properties"/>
    <ds:schemaRef ds:uri="http://schemas.microsoft.com/office/infopath/2007/PartnerControls"/>
    <ds:schemaRef ds:uri="874040a9-a7f0-4221-8930-47994d61526c"/>
    <ds:schemaRef ds:uri="af66117f-7919-47ac-be66-08e25af4fef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Norton, Rosina</dc:creator>
  <cp:lastModifiedBy>Norton, Rosina</cp:lastModifiedBy>
  <cp:revision>1</cp:revision>
  <dcterms:created xsi:type="dcterms:W3CDTF">2026-01-06T15:05:05Z</dcterms:created>
  <dcterms:modified xsi:type="dcterms:W3CDTF">2026-02-04T10:05:06Z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0x0101005785D4640D900A428405AA0460C683FB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{"FileActivityType":"9","FileActivityTimeStamp":"2026-01-08T09:21:44.810Z","FileActivityUsersOnPage":[{"DisplayName":"Norton, Rosina","Id":"rosina.norton@mmat.co.uk"}],"FileActivityNavigationId":null}</vt:lpwstr>
  </property>
  <property fmtid="{D5CDD505-2E9C-101B-9397-08002B2CF9AE}" pid="7" name="TriggerFlowInfo">
    <vt:lpwstr/>
  </property>
</Properties>
</file>